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7010400" cy="9236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1ciAtvmyIveEGVKPkmtXpcYy6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427038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427038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427038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427038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:notes"/>
          <p:cNvSpPr/>
          <p:nvPr>
            <p:ph idx="2" type="sldImg"/>
          </p:nvPr>
        </p:nvSpPr>
        <p:spPr>
          <a:xfrm>
            <a:off x="1168625" y="692700"/>
            <a:ext cx="4673825" cy="3463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427038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9.jp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www.scholastic.com/nascarspeed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482811" y="10910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en-US" sz="9600"/>
              <a:t>Aerodynamics</a:t>
            </a:r>
            <a:endParaRPr sz="9600"/>
          </a:p>
        </p:txBody>
      </p:sp>
      <p:pic>
        <p:nvPicPr>
          <p:cNvPr descr="https://www.beaverton.k12.or.us/depts/trans/PublishingImages/school-bus-driver-clipart-school-bus9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730" y="2440077"/>
            <a:ext cx="7839075" cy="3600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ocaltvkstu.files.wordpress.com/2013/04/windy.gif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5723" y="1373916"/>
            <a:ext cx="3406277" cy="224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0533" y="5363095"/>
            <a:ext cx="2668201" cy="81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8848" y="4292026"/>
            <a:ext cx="1560025" cy="111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What is aerodynamics?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-1" l="3179" r="3783" t="0"/>
          <a:stretch/>
        </p:blipFill>
        <p:spPr>
          <a:xfrm>
            <a:off x="841248" y="2581954"/>
            <a:ext cx="6125160" cy="35950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idx="1" type="body"/>
          </p:nvPr>
        </p:nvSpPr>
        <p:spPr>
          <a:xfrm>
            <a:off x="7546848" y="2516777"/>
            <a:ext cx="3803904" cy="3660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200"/>
              <a:t>The study of the interaction between the air and solid bodies moving through 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Aerodynamics and Sports</a:t>
            </a:r>
            <a:endParaRPr/>
          </a:p>
        </p:txBody>
      </p:sp>
      <p:pic>
        <p:nvPicPr>
          <p:cNvPr descr="415 Speed Skating Illustrations &amp; Clip Art - iStock"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106" y="1489387"/>
            <a:ext cx="29146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Cycling Cliparts, Download Free Clip Art, Free Clip Art on Clipart  Library" id="103" name="Google Shape;10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7461" y="3737287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Flying Hang Glider. Vector Flat Style Design Illustration... Royalty Free  Cliparts, Vectors, And Stock Illustration. Image 109674437." id="104" name="Google Shape;10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0330" y="1491499"/>
            <a:ext cx="29146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ndem Skydiving Stickers | Redbubble" id="105" name="Google Shape;10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88679" y="351693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Aerodynamic Forces</a:t>
            </a:r>
            <a:endParaRPr/>
          </a:p>
        </p:txBody>
      </p:sp>
      <p:pic>
        <p:nvPicPr>
          <p:cNvPr descr="http://images.clipartpanda.com/car-20clip-20art-ferrari_car_red.png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7456" y="2730514"/>
            <a:ext cx="7494165" cy="227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10251347" y="3207205"/>
            <a:ext cx="1812022" cy="13254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 rot="10800000">
            <a:off x="391486" y="3207204"/>
            <a:ext cx="1812022" cy="13254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rot="-5400000">
            <a:off x="5945000" y="1161772"/>
            <a:ext cx="1812022" cy="13254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rot="5400000">
            <a:off x="5945000" y="5103119"/>
            <a:ext cx="1812022" cy="13254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40247" y="3631407"/>
            <a:ext cx="101784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Thrust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0448873" y="3631407"/>
            <a:ext cx="79201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7214621" y="1824502"/>
            <a:ext cx="59824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6930747" y="5033498"/>
            <a:ext cx="147502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0180381" y="2823728"/>
            <a:ext cx="1882988" cy="2092411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216014" y="259832"/>
            <a:ext cx="26025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289978" y="1278579"/>
            <a:ext cx="47515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the force of gravity on an object. Everything on Earth has a weight.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89978" y="3889972"/>
            <a:ext cx="10791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Lift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305534" y="5010319"/>
            <a:ext cx="47515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the force on an object that causes it to become airborne. This is the opposite of weight.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bbc.co.uk/staticarchive/6e3f0dcb726303be50509d889c6d852c1e8f4bf0.jpg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3380" y="758907"/>
            <a:ext cx="5200650" cy="2714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ap-ny153.org/Bernoulli%20Wing%20Lift.gif"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8705" y="4059924"/>
            <a:ext cx="3810000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124643" y="185941"/>
            <a:ext cx="19883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Thrust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08361" y="2012780"/>
            <a:ext cx="505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push or pull that moves something forward.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ages.clipartpanda.com/throw-clipart-free-vector-water-balloon-throw-clip-art_106309_Water_Balloon_Throw_clip_art_hight.png"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204" y="117953"/>
            <a:ext cx="2967942" cy="3204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clipartpanda.com/football-kick-clipart-man-kick-football-free-clipart.png"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4137" y="3122139"/>
            <a:ext cx="3260822" cy="3410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clipartpanda.com/rocket-clipart-nicubunu_Toy_rocket.png"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8550" y="296562"/>
            <a:ext cx="3801760" cy="3801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esthomesecuritycompanys.com/wp-content/uploads/2013/01/push.jpg" id="140" name="Google Shape;14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394" y="3400481"/>
            <a:ext cx="5524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 Coefficient Values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0"/>
            <a:ext cx="571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65903" y="1210962"/>
            <a:ext cx="57417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force acting in the opposite direction to the object’s direction of movement.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65903" y="158232"/>
            <a:ext cx="14961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711" y="2047079"/>
            <a:ext cx="5011837" cy="444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NASCAR Drag Video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-3" l="0" r="4159" t="0"/>
          <a:stretch/>
        </p:blipFill>
        <p:spPr>
          <a:xfrm>
            <a:off x="841248" y="2516777"/>
            <a:ext cx="5848919" cy="366018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7077456" y="2516777"/>
            <a:ext cx="4273296" cy="3660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https://www.scholastic.com/nascarspeed/index.html#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Testing Vehicle Aerodynamics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 will build test cars and see how aerodynamics affects their performance.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Diagram&#10;&#10;Description automatically generated"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485" y="3031908"/>
            <a:ext cx="258318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5842" y="2609946"/>
            <a:ext cx="2712720" cy="226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2015-06-18T17:17:24Z</dcterms:created>
  <dc:creator>Nathan Charron</dc:creator>
</cp:coreProperties>
</file>